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71" r:id="rId3"/>
    <p:sldId id="267" r:id="rId4"/>
    <p:sldId id="265" r:id="rId5"/>
    <p:sldId id="268" r:id="rId6"/>
    <p:sldId id="269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mparidamain@gmail.com" userId="fb4ef153a9e6f668" providerId="LiveId" clId="{44621A5C-14B2-4547-927B-F19C57734F56}"/>
    <pc:docChg chg="undo custSel addSld modSld sldOrd">
      <pc:chgData name="subhamparidamain@gmail.com" userId="fb4ef153a9e6f668" providerId="LiveId" clId="{44621A5C-14B2-4547-927B-F19C57734F56}" dt="2023-02-17T03:06:58.536" v="1662" actId="1076"/>
      <pc:docMkLst>
        <pc:docMk/>
      </pc:docMkLst>
      <pc:sldChg chg="modSp new mod">
        <pc:chgData name="subhamparidamain@gmail.com" userId="fb4ef153a9e6f668" providerId="LiveId" clId="{44621A5C-14B2-4547-927B-F19C57734F56}" dt="2023-02-16T22:25:44.200" v="1094" actId="20577"/>
        <pc:sldMkLst>
          <pc:docMk/>
          <pc:sldMk cId="3450224962" sldId="256"/>
        </pc:sldMkLst>
        <pc:spChg chg="mod">
          <ac:chgData name="subhamparidamain@gmail.com" userId="fb4ef153a9e6f668" providerId="LiveId" clId="{44621A5C-14B2-4547-927B-F19C57734F56}" dt="2023-02-16T21:59:43.756" v="839"/>
          <ac:spMkLst>
            <pc:docMk/>
            <pc:sldMk cId="3450224962" sldId="256"/>
            <ac:spMk id="2" creationId="{8C0E30FD-B982-5119-1E8F-DD6116A557A9}"/>
          </ac:spMkLst>
        </pc:spChg>
        <pc:spChg chg="mod">
          <ac:chgData name="subhamparidamain@gmail.com" userId="fb4ef153a9e6f668" providerId="LiveId" clId="{44621A5C-14B2-4547-927B-F19C57734F56}" dt="2023-02-16T22:25:44.200" v="1094" actId="20577"/>
          <ac:spMkLst>
            <pc:docMk/>
            <pc:sldMk cId="3450224962" sldId="256"/>
            <ac:spMk id="3" creationId="{858B8AF1-0461-AD52-2715-4F197EAC400A}"/>
          </ac:spMkLst>
        </pc:spChg>
      </pc:sldChg>
      <pc:sldChg chg="addSp delSp modSp new mod">
        <pc:chgData name="subhamparidamain@gmail.com" userId="fb4ef153a9e6f668" providerId="LiveId" clId="{44621A5C-14B2-4547-927B-F19C57734F56}" dt="2023-02-16T22:56:51.299" v="1576" actId="1076"/>
        <pc:sldMkLst>
          <pc:docMk/>
          <pc:sldMk cId="1766372287" sldId="257"/>
        </pc:sldMkLst>
        <pc:spChg chg="mod">
          <ac:chgData name="subhamparidamain@gmail.com" userId="fb4ef153a9e6f668" providerId="LiveId" clId="{44621A5C-14B2-4547-927B-F19C57734F56}" dt="2023-02-16T22:56:51.299" v="1576" actId="1076"/>
          <ac:spMkLst>
            <pc:docMk/>
            <pc:sldMk cId="1766372287" sldId="257"/>
            <ac:spMk id="2" creationId="{6142D8FB-9F4F-2F01-5FB1-F6185A46DD07}"/>
          </ac:spMkLst>
        </pc:spChg>
        <pc:spChg chg="del">
          <ac:chgData name="subhamparidamain@gmail.com" userId="fb4ef153a9e6f668" providerId="LiveId" clId="{44621A5C-14B2-4547-927B-F19C57734F56}" dt="2023-02-16T21:34:24.027" v="62" actId="22"/>
          <ac:spMkLst>
            <pc:docMk/>
            <pc:sldMk cId="1766372287" sldId="257"/>
            <ac:spMk id="3" creationId="{22D3E4B4-6348-E332-7327-0399E294A46F}"/>
          </ac:spMkLst>
        </pc:spChg>
        <pc:picChg chg="add mod ord">
          <ac:chgData name="subhamparidamain@gmail.com" userId="fb4ef153a9e6f668" providerId="LiveId" clId="{44621A5C-14B2-4547-927B-F19C57734F56}" dt="2023-02-16T21:36:57.177" v="82" actId="14100"/>
          <ac:picMkLst>
            <pc:docMk/>
            <pc:sldMk cId="1766372287" sldId="257"/>
            <ac:picMk id="5" creationId="{BA3EF1AC-E1A5-D576-93CB-21A7CD581E3D}"/>
          </ac:picMkLst>
        </pc:picChg>
      </pc:sldChg>
      <pc:sldChg chg="modSp new mod">
        <pc:chgData name="subhamparidamain@gmail.com" userId="fb4ef153a9e6f668" providerId="LiveId" clId="{44621A5C-14B2-4547-927B-F19C57734F56}" dt="2023-02-16T22:57:23.574" v="1580" actId="1076"/>
        <pc:sldMkLst>
          <pc:docMk/>
          <pc:sldMk cId="3099100416" sldId="258"/>
        </pc:sldMkLst>
        <pc:spChg chg="mod">
          <ac:chgData name="subhamparidamain@gmail.com" userId="fb4ef153a9e6f668" providerId="LiveId" clId="{44621A5C-14B2-4547-927B-F19C57734F56}" dt="2023-02-16T22:57:23.574" v="1580" actId="1076"/>
          <ac:spMkLst>
            <pc:docMk/>
            <pc:sldMk cId="3099100416" sldId="258"/>
            <ac:spMk id="2" creationId="{DD25B98B-5D80-9EBE-120D-52E1F09E4329}"/>
          </ac:spMkLst>
        </pc:spChg>
        <pc:spChg chg="mod">
          <ac:chgData name="subhamparidamain@gmail.com" userId="fb4ef153a9e6f668" providerId="LiveId" clId="{44621A5C-14B2-4547-927B-F19C57734F56}" dt="2023-02-16T22:57:16.324" v="1579" actId="1076"/>
          <ac:spMkLst>
            <pc:docMk/>
            <pc:sldMk cId="3099100416" sldId="258"/>
            <ac:spMk id="3" creationId="{7F3798E9-8E15-252C-498B-26D4816843C2}"/>
          </ac:spMkLst>
        </pc:spChg>
      </pc:sldChg>
      <pc:sldChg chg="modSp new mod">
        <pc:chgData name="subhamparidamain@gmail.com" userId="fb4ef153a9e6f668" providerId="LiveId" clId="{44621A5C-14B2-4547-927B-F19C57734F56}" dt="2023-02-16T21:59:43.756" v="839"/>
        <pc:sldMkLst>
          <pc:docMk/>
          <pc:sldMk cId="1227640395" sldId="259"/>
        </pc:sldMkLst>
        <pc:spChg chg="mod">
          <ac:chgData name="subhamparidamain@gmail.com" userId="fb4ef153a9e6f668" providerId="LiveId" clId="{44621A5C-14B2-4547-927B-F19C57734F56}" dt="2023-02-16T21:59:43.756" v="839"/>
          <ac:spMkLst>
            <pc:docMk/>
            <pc:sldMk cId="1227640395" sldId="259"/>
            <ac:spMk id="2" creationId="{707F96C0-165B-5C5D-6857-AE07AA433C28}"/>
          </ac:spMkLst>
        </pc:spChg>
        <pc:spChg chg="mod">
          <ac:chgData name="subhamparidamain@gmail.com" userId="fb4ef153a9e6f668" providerId="LiveId" clId="{44621A5C-14B2-4547-927B-F19C57734F56}" dt="2023-02-16T21:59:43.756" v="839"/>
          <ac:spMkLst>
            <pc:docMk/>
            <pc:sldMk cId="1227640395" sldId="259"/>
            <ac:spMk id="3" creationId="{3D6BB986-8044-B705-5441-7E6D2C6F6743}"/>
          </ac:spMkLst>
        </pc:spChg>
      </pc:sldChg>
      <pc:sldChg chg="modSp new mod">
        <pc:chgData name="subhamparidamain@gmail.com" userId="fb4ef153a9e6f668" providerId="LiveId" clId="{44621A5C-14B2-4547-927B-F19C57734F56}" dt="2023-02-16T22:58:34.451" v="1607" actId="1076"/>
        <pc:sldMkLst>
          <pc:docMk/>
          <pc:sldMk cId="274219883" sldId="260"/>
        </pc:sldMkLst>
        <pc:spChg chg="mod">
          <ac:chgData name="subhamparidamain@gmail.com" userId="fb4ef153a9e6f668" providerId="LiveId" clId="{44621A5C-14B2-4547-927B-F19C57734F56}" dt="2023-02-16T22:58:23.045" v="1605" actId="1076"/>
          <ac:spMkLst>
            <pc:docMk/>
            <pc:sldMk cId="274219883" sldId="260"/>
            <ac:spMk id="2" creationId="{163E844D-AB85-7056-7666-CD007E80FF2F}"/>
          </ac:spMkLst>
        </pc:spChg>
        <pc:spChg chg="mod">
          <ac:chgData name="subhamparidamain@gmail.com" userId="fb4ef153a9e6f668" providerId="LiveId" clId="{44621A5C-14B2-4547-927B-F19C57734F56}" dt="2023-02-16T22:58:34.451" v="1607" actId="1076"/>
          <ac:spMkLst>
            <pc:docMk/>
            <pc:sldMk cId="274219883" sldId="260"/>
            <ac:spMk id="3" creationId="{8F6BDA31-12BD-D4BC-0C6A-988B891CA631}"/>
          </ac:spMkLst>
        </pc:spChg>
      </pc:sldChg>
      <pc:sldChg chg="addSp modSp new mod">
        <pc:chgData name="subhamparidamain@gmail.com" userId="fb4ef153a9e6f668" providerId="LiveId" clId="{44621A5C-14B2-4547-927B-F19C57734F56}" dt="2023-02-16T22:00:04.224" v="843" actId="1076"/>
        <pc:sldMkLst>
          <pc:docMk/>
          <pc:sldMk cId="1089826927" sldId="261"/>
        </pc:sldMkLst>
        <pc:spChg chg="mod">
          <ac:chgData name="subhamparidamain@gmail.com" userId="fb4ef153a9e6f668" providerId="LiveId" clId="{44621A5C-14B2-4547-927B-F19C57734F56}" dt="2023-02-16T21:59:43.756" v="839"/>
          <ac:spMkLst>
            <pc:docMk/>
            <pc:sldMk cId="1089826927" sldId="261"/>
            <ac:spMk id="2" creationId="{A754F993-F2E9-5EE0-4C06-F17023E82B8F}"/>
          </ac:spMkLst>
        </pc:spChg>
        <pc:spChg chg="mod">
          <ac:chgData name="subhamparidamain@gmail.com" userId="fb4ef153a9e6f668" providerId="LiveId" clId="{44621A5C-14B2-4547-927B-F19C57734F56}" dt="2023-02-16T21:59:52.214" v="841" actId="1076"/>
          <ac:spMkLst>
            <pc:docMk/>
            <pc:sldMk cId="1089826927" sldId="261"/>
            <ac:spMk id="3" creationId="{A8FC9B4D-2E56-CEA6-38A3-D8240320B08C}"/>
          </ac:spMkLst>
        </pc:spChg>
        <pc:picChg chg="add mod">
          <ac:chgData name="subhamparidamain@gmail.com" userId="fb4ef153a9e6f668" providerId="LiveId" clId="{44621A5C-14B2-4547-927B-F19C57734F56}" dt="2023-02-16T22:00:04.224" v="843" actId="1076"/>
          <ac:picMkLst>
            <pc:docMk/>
            <pc:sldMk cId="1089826927" sldId="261"/>
            <ac:picMk id="5" creationId="{43D3F7AF-3CEA-E46B-3A76-876BD679194B}"/>
          </ac:picMkLst>
        </pc:picChg>
        <pc:picChg chg="add mod">
          <ac:chgData name="subhamparidamain@gmail.com" userId="fb4ef153a9e6f668" providerId="LiveId" clId="{44621A5C-14B2-4547-927B-F19C57734F56}" dt="2023-02-16T21:58:59.715" v="836" actId="1076"/>
          <ac:picMkLst>
            <pc:docMk/>
            <pc:sldMk cId="1089826927" sldId="261"/>
            <ac:picMk id="7" creationId="{06031187-E77F-FADE-7392-895F61E6AE02}"/>
          </ac:picMkLst>
        </pc:picChg>
      </pc:sldChg>
      <pc:sldChg chg="addSp delSp modSp new mod">
        <pc:chgData name="subhamparidamain@gmail.com" userId="fb4ef153a9e6f668" providerId="LiveId" clId="{44621A5C-14B2-4547-927B-F19C57734F56}" dt="2023-02-16T22:03:07.284" v="980" actId="1076"/>
        <pc:sldMkLst>
          <pc:docMk/>
          <pc:sldMk cId="2625962639" sldId="262"/>
        </pc:sldMkLst>
        <pc:spChg chg="mod">
          <ac:chgData name="subhamparidamain@gmail.com" userId="fb4ef153a9e6f668" providerId="LiveId" clId="{44621A5C-14B2-4547-927B-F19C57734F56}" dt="2023-02-16T22:01:45.560" v="866" actId="122"/>
          <ac:spMkLst>
            <pc:docMk/>
            <pc:sldMk cId="2625962639" sldId="262"/>
            <ac:spMk id="2" creationId="{FDB93B78-C4EB-7579-81D3-F1B0AB055D0D}"/>
          </ac:spMkLst>
        </pc:spChg>
        <pc:spChg chg="del">
          <ac:chgData name="subhamparidamain@gmail.com" userId="fb4ef153a9e6f668" providerId="LiveId" clId="{44621A5C-14B2-4547-927B-F19C57734F56}" dt="2023-02-16T22:01:58.586" v="867"/>
          <ac:spMkLst>
            <pc:docMk/>
            <pc:sldMk cId="2625962639" sldId="262"/>
            <ac:spMk id="3" creationId="{7EDAF057-1AB4-D554-5D27-55FFC7037754}"/>
          </ac:spMkLst>
        </pc:spChg>
        <pc:spChg chg="add mod">
          <ac:chgData name="subhamparidamain@gmail.com" userId="fb4ef153a9e6f668" providerId="LiveId" clId="{44621A5C-14B2-4547-927B-F19C57734F56}" dt="2023-02-16T22:03:07.284" v="980" actId="1076"/>
          <ac:spMkLst>
            <pc:docMk/>
            <pc:sldMk cId="2625962639" sldId="262"/>
            <ac:spMk id="6" creationId="{4FD5C889-8058-0B44-1C8B-553C11460301}"/>
          </ac:spMkLst>
        </pc:spChg>
        <pc:picChg chg="add mod">
          <ac:chgData name="subhamparidamain@gmail.com" userId="fb4ef153a9e6f668" providerId="LiveId" clId="{44621A5C-14B2-4547-927B-F19C57734F56}" dt="2023-02-16T22:02:01.944" v="868" actId="1076"/>
          <ac:picMkLst>
            <pc:docMk/>
            <pc:sldMk cId="2625962639" sldId="262"/>
            <ac:picMk id="5" creationId="{59B674A4-2421-02A4-08AF-A0E09C3B3B35}"/>
          </ac:picMkLst>
        </pc:picChg>
      </pc:sldChg>
      <pc:sldChg chg="addSp delSp modSp new mod">
        <pc:chgData name="subhamparidamain@gmail.com" userId="fb4ef153a9e6f668" providerId="LiveId" clId="{44621A5C-14B2-4547-927B-F19C57734F56}" dt="2023-02-16T22:24:08.122" v="1054" actId="1076"/>
        <pc:sldMkLst>
          <pc:docMk/>
          <pc:sldMk cId="3295423745" sldId="263"/>
        </pc:sldMkLst>
        <pc:spChg chg="mod">
          <ac:chgData name="subhamparidamain@gmail.com" userId="fb4ef153a9e6f668" providerId="LiveId" clId="{44621A5C-14B2-4547-927B-F19C57734F56}" dt="2023-02-16T22:18:16.030" v="1045" actId="1076"/>
          <ac:spMkLst>
            <pc:docMk/>
            <pc:sldMk cId="3295423745" sldId="263"/>
            <ac:spMk id="2" creationId="{63FBD625-B707-8204-1775-C15D8794A684}"/>
          </ac:spMkLst>
        </pc:spChg>
        <pc:spChg chg="del">
          <ac:chgData name="subhamparidamain@gmail.com" userId="fb4ef153a9e6f668" providerId="LiveId" clId="{44621A5C-14B2-4547-927B-F19C57734F56}" dt="2023-02-16T22:10:39.524" v="994"/>
          <ac:spMkLst>
            <pc:docMk/>
            <pc:sldMk cId="3295423745" sldId="263"/>
            <ac:spMk id="3" creationId="{DC63CFF1-8E8A-DA0F-6AC6-FB770F66BF64}"/>
          </ac:spMkLst>
        </pc:spChg>
        <pc:picChg chg="add mod">
          <ac:chgData name="subhamparidamain@gmail.com" userId="fb4ef153a9e6f668" providerId="LiveId" clId="{44621A5C-14B2-4547-927B-F19C57734F56}" dt="2023-02-16T22:24:08.122" v="1054" actId="1076"/>
          <ac:picMkLst>
            <pc:docMk/>
            <pc:sldMk cId="3295423745" sldId="263"/>
            <ac:picMk id="5" creationId="{6C55E4B7-9DCF-6A20-0648-66C9FFEFA8DB}"/>
          </ac:picMkLst>
        </pc:picChg>
        <pc:picChg chg="add mod">
          <ac:chgData name="subhamparidamain@gmail.com" userId="fb4ef153a9e6f668" providerId="LiveId" clId="{44621A5C-14B2-4547-927B-F19C57734F56}" dt="2023-02-16T22:24:03.598" v="1053" actId="1076"/>
          <ac:picMkLst>
            <pc:docMk/>
            <pc:sldMk cId="3295423745" sldId="263"/>
            <ac:picMk id="7" creationId="{81093E53-D51E-B416-3D33-77D16CA8C4FB}"/>
          </ac:picMkLst>
        </pc:picChg>
      </pc:sldChg>
      <pc:sldChg chg="addSp delSp modSp new mod ord">
        <pc:chgData name="subhamparidamain@gmail.com" userId="fb4ef153a9e6f668" providerId="LiveId" clId="{44621A5C-14B2-4547-927B-F19C57734F56}" dt="2023-02-16T22:24:57.600" v="1057"/>
        <pc:sldMkLst>
          <pc:docMk/>
          <pc:sldMk cId="346782098" sldId="264"/>
        </pc:sldMkLst>
        <pc:spChg chg="mod">
          <ac:chgData name="subhamparidamain@gmail.com" userId="fb4ef153a9e6f668" providerId="LiveId" clId="{44621A5C-14B2-4547-927B-F19C57734F56}" dt="2023-02-16T22:17:36.910" v="1033" actId="1076"/>
          <ac:spMkLst>
            <pc:docMk/>
            <pc:sldMk cId="346782098" sldId="264"/>
            <ac:spMk id="2" creationId="{B44DD240-6E38-6FE1-5B99-FD9D948D8E48}"/>
          </ac:spMkLst>
        </pc:spChg>
        <pc:spChg chg="del">
          <ac:chgData name="subhamparidamain@gmail.com" userId="fb4ef153a9e6f668" providerId="LiveId" clId="{44621A5C-14B2-4547-927B-F19C57734F56}" dt="2023-02-16T22:16:40.341" v="1021"/>
          <ac:spMkLst>
            <pc:docMk/>
            <pc:sldMk cId="346782098" sldId="264"/>
            <ac:spMk id="3" creationId="{2BB93A71-3F76-072C-2833-550A73AE6415}"/>
          </ac:spMkLst>
        </pc:spChg>
        <pc:picChg chg="add mod">
          <ac:chgData name="subhamparidamain@gmail.com" userId="fb4ef153a9e6f668" providerId="LiveId" clId="{44621A5C-14B2-4547-927B-F19C57734F56}" dt="2023-02-16T22:17:15.760" v="1030" actId="14100"/>
          <ac:picMkLst>
            <pc:docMk/>
            <pc:sldMk cId="346782098" sldId="264"/>
            <ac:picMk id="5" creationId="{584F33FB-45D5-8484-D3AC-E7854FE886C7}"/>
          </ac:picMkLst>
        </pc:picChg>
        <pc:picChg chg="add mod">
          <ac:chgData name="subhamparidamain@gmail.com" userId="fb4ef153a9e6f668" providerId="LiveId" clId="{44621A5C-14B2-4547-927B-F19C57734F56}" dt="2023-02-16T22:17:25.511" v="1032" actId="14100"/>
          <ac:picMkLst>
            <pc:docMk/>
            <pc:sldMk cId="346782098" sldId="264"/>
            <ac:picMk id="7" creationId="{133E3172-3023-AF54-681E-5B1D921AA534}"/>
          </ac:picMkLst>
        </pc:picChg>
        <pc:picChg chg="add mod">
          <ac:chgData name="subhamparidamain@gmail.com" userId="fb4ef153a9e6f668" providerId="LiveId" clId="{44621A5C-14B2-4547-927B-F19C57734F56}" dt="2023-02-16T22:17:09.871" v="1028" actId="14100"/>
          <ac:picMkLst>
            <pc:docMk/>
            <pc:sldMk cId="346782098" sldId="264"/>
            <ac:picMk id="9" creationId="{EBEBCB35-F8A0-804F-D248-28FF102BD341}"/>
          </ac:picMkLst>
        </pc:picChg>
      </pc:sldChg>
      <pc:sldChg chg="addSp delSp modSp new mod">
        <pc:chgData name="subhamparidamain@gmail.com" userId="fb4ef153a9e6f668" providerId="LiveId" clId="{44621A5C-14B2-4547-927B-F19C57734F56}" dt="2023-02-16T22:37:51.638" v="1372" actId="1076"/>
        <pc:sldMkLst>
          <pc:docMk/>
          <pc:sldMk cId="1530340892" sldId="265"/>
        </pc:sldMkLst>
        <pc:spChg chg="mod">
          <ac:chgData name="subhamparidamain@gmail.com" userId="fb4ef153a9e6f668" providerId="LiveId" clId="{44621A5C-14B2-4547-927B-F19C57734F56}" dt="2023-02-16T22:37:51.638" v="1372" actId="1076"/>
          <ac:spMkLst>
            <pc:docMk/>
            <pc:sldMk cId="1530340892" sldId="265"/>
            <ac:spMk id="2" creationId="{CC911C0B-CDD8-441B-3694-B54614D7C418}"/>
          </ac:spMkLst>
        </pc:spChg>
        <pc:spChg chg="del">
          <ac:chgData name="subhamparidamain@gmail.com" userId="fb4ef153a9e6f668" providerId="LiveId" clId="{44621A5C-14B2-4547-927B-F19C57734F56}" dt="2023-02-16T22:36:40.688" v="1355" actId="22"/>
          <ac:spMkLst>
            <pc:docMk/>
            <pc:sldMk cId="1530340892" sldId="265"/>
            <ac:spMk id="3" creationId="{E677DE8C-2F31-E50D-74FD-8841FB9BD6A2}"/>
          </ac:spMkLst>
        </pc:spChg>
        <pc:picChg chg="add mod ord">
          <ac:chgData name="subhamparidamain@gmail.com" userId="fb4ef153a9e6f668" providerId="LiveId" clId="{44621A5C-14B2-4547-927B-F19C57734F56}" dt="2023-02-16T22:37:49.624" v="1371" actId="1035"/>
          <ac:picMkLst>
            <pc:docMk/>
            <pc:sldMk cId="1530340892" sldId="265"/>
            <ac:picMk id="5" creationId="{5EF55AA3-7602-CF6F-EF4A-49BB99C76898}"/>
          </ac:picMkLst>
        </pc:picChg>
        <pc:picChg chg="add mod">
          <ac:chgData name="subhamparidamain@gmail.com" userId="fb4ef153a9e6f668" providerId="LiveId" clId="{44621A5C-14B2-4547-927B-F19C57734F56}" dt="2023-02-16T22:37:33.013" v="1362" actId="1076"/>
          <ac:picMkLst>
            <pc:docMk/>
            <pc:sldMk cId="1530340892" sldId="265"/>
            <ac:picMk id="7" creationId="{91BD85A1-3CEC-4EAC-1015-7E8C80D2299B}"/>
          </ac:picMkLst>
        </pc:picChg>
      </pc:sldChg>
      <pc:sldChg chg="addSp modSp new mod">
        <pc:chgData name="subhamparidamain@gmail.com" userId="fb4ef153a9e6f668" providerId="LiveId" clId="{44621A5C-14B2-4547-927B-F19C57734F56}" dt="2023-02-16T22:30:25.569" v="1140" actId="1076"/>
        <pc:sldMkLst>
          <pc:docMk/>
          <pc:sldMk cId="2183985809" sldId="266"/>
        </pc:sldMkLst>
        <pc:spChg chg="mod">
          <ac:chgData name="subhamparidamain@gmail.com" userId="fb4ef153a9e6f668" providerId="LiveId" clId="{44621A5C-14B2-4547-927B-F19C57734F56}" dt="2023-02-16T22:30:25.569" v="1140" actId="1076"/>
          <ac:spMkLst>
            <pc:docMk/>
            <pc:sldMk cId="2183985809" sldId="266"/>
            <ac:spMk id="2" creationId="{0CD564B7-3EF4-3E3D-1835-9B8E67A64AD7}"/>
          </ac:spMkLst>
        </pc:spChg>
        <pc:spChg chg="mod">
          <ac:chgData name="subhamparidamain@gmail.com" userId="fb4ef153a9e6f668" providerId="LiveId" clId="{44621A5C-14B2-4547-927B-F19C57734F56}" dt="2023-02-16T22:30:18.845" v="1139" actId="1076"/>
          <ac:spMkLst>
            <pc:docMk/>
            <pc:sldMk cId="2183985809" sldId="266"/>
            <ac:spMk id="3" creationId="{A53481F5-3B0F-2758-1D5F-DEB6B005661B}"/>
          </ac:spMkLst>
        </pc:spChg>
        <pc:picChg chg="add mod">
          <ac:chgData name="subhamparidamain@gmail.com" userId="fb4ef153a9e6f668" providerId="LiveId" clId="{44621A5C-14B2-4547-927B-F19C57734F56}" dt="2023-02-16T22:29:12.012" v="1104" actId="1076"/>
          <ac:picMkLst>
            <pc:docMk/>
            <pc:sldMk cId="2183985809" sldId="266"/>
            <ac:picMk id="5" creationId="{1BBF24CB-3CEE-8EAF-B22C-DF38F0D27257}"/>
          </ac:picMkLst>
        </pc:picChg>
        <pc:picChg chg="add mod">
          <ac:chgData name="subhamparidamain@gmail.com" userId="fb4ef153a9e6f668" providerId="LiveId" clId="{44621A5C-14B2-4547-927B-F19C57734F56}" dt="2023-02-16T22:30:01.409" v="1120" actId="1076"/>
          <ac:picMkLst>
            <pc:docMk/>
            <pc:sldMk cId="2183985809" sldId="266"/>
            <ac:picMk id="7" creationId="{599A030A-DE51-C03B-635E-B15BBD6A15E8}"/>
          </ac:picMkLst>
        </pc:picChg>
      </pc:sldChg>
      <pc:sldChg chg="addSp delSp modSp new mod">
        <pc:chgData name="subhamparidamain@gmail.com" userId="fb4ef153a9e6f668" providerId="LiveId" clId="{44621A5C-14B2-4547-927B-F19C57734F56}" dt="2023-02-17T03:06:58.536" v="1662" actId="1076"/>
        <pc:sldMkLst>
          <pc:docMk/>
          <pc:sldMk cId="2666750170" sldId="267"/>
        </pc:sldMkLst>
        <pc:spChg chg="mod">
          <ac:chgData name="subhamparidamain@gmail.com" userId="fb4ef153a9e6f668" providerId="LiveId" clId="{44621A5C-14B2-4547-927B-F19C57734F56}" dt="2023-02-16T22:30:42.403" v="1151" actId="1076"/>
          <ac:spMkLst>
            <pc:docMk/>
            <pc:sldMk cId="2666750170" sldId="267"/>
            <ac:spMk id="2" creationId="{C4DCD0E7-9677-59DB-BD01-C09B1A67BA58}"/>
          </ac:spMkLst>
        </pc:spChg>
        <pc:spChg chg="del">
          <ac:chgData name="subhamparidamain@gmail.com" userId="fb4ef153a9e6f668" providerId="LiveId" clId="{44621A5C-14B2-4547-927B-F19C57734F56}" dt="2023-02-16T22:31:18.234" v="1152"/>
          <ac:spMkLst>
            <pc:docMk/>
            <pc:sldMk cId="2666750170" sldId="267"/>
            <ac:spMk id="3" creationId="{2DEC4E62-D8B7-98F7-1DCC-3480C2533BF5}"/>
          </ac:spMkLst>
        </pc:spChg>
        <pc:spChg chg="add del mod">
          <ac:chgData name="subhamparidamain@gmail.com" userId="fb4ef153a9e6f668" providerId="LiveId" clId="{44621A5C-14B2-4547-927B-F19C57734F56}" dt="2023-02-16T22:33:09.069" v="1185"/>
          <ac:spMkLst>
            <pc:docMk/>
            <pc:sldMk cId="2666750170" sldId="267"/>
            <ac:spMk id="12" creationId="{975B89B0-AFEB-AD66-7B38-0C0A9A0A5A1F}"/>
          </ac:spMkLst>
        </pc:spChg>
        <pc:spChg chg="add mod">
          <ac:chgData name="subhamparidamain@gmail.com" userId="fb4ef153a9e6f668" providerId="LiveId" clId="{44621A5C-14B2-4547-927B-F19C57734F56}" dt="2023-02-16T22:33:51.464" v="1211" actId="1076"/>
          <ac:spMkLst>
            <pc:docMk/>
            <pc:sldMk cId="2666750170" sldId="267"/>
            <ac:spMk id="13" creationId="{23EDA50D-DB2E-F0D6-1288-3BC19EB23E08}"/>
          </ac:spMkLst>
        </pc:spChg>
        <pc:spChg chg="add mod">
          <ac:chgData name="subhamparidamain@gmail.com" userId="fb4ef153a9e6f668" providerId="LiveId" clId="{44621A5C-14B2-4547-927B-F19C57734F56}" dt="2023-02-16T22:34:16.109" v="1251" actId="20577"/>
          <ac:spMkLst>
            <pc:docMk/>
            <pc:sldMk cId="2666750170" sldId="267"/>
            <ac:spMk id="14" creationId="{3D6D43C1-6F5F-400A-A2AD-F3C575B20265}"/>
          </ac:spMkLst>
        </pc:spChg>
        <pc:spChg chg="add mod">
          <ac:chgData name="subhamparidamain@gmail.com" userId="fb4ef153a9e6f668" providerId="LiveId" clId="{44621A5C-14B2-4547-927B-F19C57734F56}" dt="2023-02-16T22:34:52.841" v="1298" actId="20577"/>
          <ac:spMkLst>
            <pc:docMk/>
            <pc:sldMk cId="2666750170" sldId="267"/>
            <ac:spMk id="15" creationId="{1A2E2911-3C61-8D84-7F04-F7A16A720FD8}"/>
          </ac:spMkLst>
        </pc:spChg>
        <pc:spChg chg="add mod">
          <ac:chgData name="subhamparidamain@gmail.com" userId="fb4ef153a9e6f668" providerId="LiveId" clId="{44621A5C-14B2-4547-927B-F19C57734F56}" dt="2023-02-16T22:35:14.610" v="1336" actId="1076"/>
          <ac:spMkLst>
            <pc:docMk/>
            <pc:sldMk cId="2666750170" sldId="267"/>
            <ac:spMk id="16" creationId="{3450AD33-6B92-0679-0C6B-E760C3C68F60}"/>
          </ac:spMkLst>
        </pc:spChg>
        <pc:picChg chg="add mod">
          <ac:chgData name="subhamparidamain@gmail.com" userId="fb4ef153a9e6f668" providerId="LiveId" clId="{44621A5C-14B2-4547-927B-F19C57734F56}" dt="2023-02-16T22:34:29.150" v="1256" actId="1038"/>
          <ac:picMkLst>
            <pc:docMk/>
            <pc:sldMk cId="2666750170" sldId="267"/>
            <ac:picMk id="5" creationId="{D92DCC16-9F16-4FFB-065E-E777D037E2F4}"/>
          </ac:picMkLst>
        </pc:picChg>
        <pc:picChg chg="add del mod">
          <ac:chgData name="subhamparidamain@gmail.com" userId="fb4ef153a9e6f668" providerId="LiveId" clId="{44621A5C-14B2-4547-927B-F19C57734F56}" dt="2023-02-17T03:06:49.342" v="1657" actId="478"/>
          <ac:picMkLst>
            <pc:docMk/>
            <pc:sldMk cId="2666750170" sldId="267"/>
            <ac:picMk id="7" creationId="{E9BB5FF4-6A78-E93A-F35F-C4CCED0A12BA}"/>
          </ac:picMkLst>
        </pc:picChg>
        <pc:picChg chg="add mod">
          <ac:chgData name="subhamparidamain@gmail.com" userId="fb4ef153a9e6f668" providerId="LiveId" clId="{44621A5C-14B2-4547-927B-F19C57734F56}" dt="2023-02-16T22:32:28.219" v="1172" actId="14100"/>
          <ac:picMkLst>
            <pc:docMk/>
            <pc:sldMk cId="2666750170" sldId="267"/>
            <ac:picMk id="9" creationId="{9B846FB5-A4F7-900E-380F-4011C1E44984}"/>
          </ac:picMkLst>
        </pc:picChg>
        <pc:picChg chg="add del mod">
          <ac:chgData name="subhamparidamain@gmail.com" userId="fb4ef153a9e6f668" providerId="LiveId" clId="{44621A5C-14B2-4547-927B-F19C57734F56}" dt="2023-02-17T03:06:04.770" v="1651" actId="478"/>
          <ac:picMkLst>
            <pc:docMk/>
            <pc:sldMk cId="2666750170" sldId="267"/>
            <ac:picMk id="11" creationId="{3CE85749-7488-276B-BEFE-884991AD5105}"/>
          </ac:picMkLst>
        </pc:picChg>
        <pc:picChg chg="add mod">
          <ac:chgData name="subhamparidamain@gmail.com" userId="fb4ef153a9e6f668" providerId="LiveId" clId="{44621A5C-14B2-4547-927B-F19C57734F56}" dt="2023-02-17T03:06:12.323" v="1654" actId="1076"/>
          <ac:picMkLst>
            <pc:docMk/>
            <pc:sldMk cId="2666750170" sldId="267"/>
            <ac:picMk id="18" creationId="{B8995A4B-072F-BAD9-6E9B-C9A71CF205E0}"/>
          </ac:picMkLst>
        </pc:picChg>
        <pc:picChg chg="add mod">
          <ac:chgData name="subhamparidamain@gmail.com" userId="fb4ef153a9e6f668" providerId="LiveId" clId="{44621A5C-14B2-4547-927B-F19C57734F56}" dt="2023-02-17T03:06:58.536" v="1662" actId="1076"/>
          <ac:picMkLst>
            <pc:docMk/>
            <pc:sldMk cId="2666750170" sldId="267"/>
            <ac:picMk id="20" creationId="{80A3A8FC-F7D8-CC09-DA87-557B67367894}"/>
          </ac:picMkLst>
        </pc:picChg>
      </pc:sldChg>
      <pc:sldChg chg="addSp delSp modSp new mod">
        <pc:chgData name="subhamparidamain@gmail.com" userId="fb4ef153a9e6f668" providerId="LiveId" clId="{44621A5C-14B2-4547-927B-F19C57734F56}" dt="2023-02-16T22:40:20.803" v="1391" actId="1076"/>
        <pc:sldMkLst>
          <pc:docMk/>
          <pc:sldMk cId="1237887604" sldId="268"/>
        </pc:sldMkLst>
        <pc:spChg chg="mod">
          <ac:chgData name="subhamparidamain@gmail.com" userId="fb4ef153a9e6f668" providerId="LiveId" clId="{44621A5C-14B2-4547-927B-F19C57734F56}" dt="2023-02-16T22:38:04.608" v="1382" actId="20577"/>
          <ac:spMkLst>
            <pc:docMk/>
            <pc:sldMk cId="1237887604" sldId="268"/>
            <ac:spMk id="2" creationId="{5EACA1EB-1195-DD9C-55EC-37DEEF51FE49}"/>
          </ac:spMkLst>
        </pc:spChg>
        <pc:spChg chg="del">
          <ac:chgData name="subhamparidamain@gmail.com" userId="fb4ef153a9e6f668" providerId="LiveId" clId="{44621A5C-14B2-4547-927B-F19C57734F56}" dt="2023-02-16T22:38:41.921" v="1383" actId="22"/>
          <ac:spMkLst>
            <pc:docMk/>
            <pc:sldMk cId="1237887604" sldId="268"/>
            <ac:spMk id="3" creationId="{FC84D15B-7701-4848-00E0-726953BFA239}"/>
          </ac:spMkLst>
        </pc:spChg>
        <pc:picChg chg="add mod ord">
          <ac:chgData name="subhamparidamain@gmail.com" userId="fb4ef153a9e6f668" providerId="LiveId" clId="{44621A5C-14B2-4547-927B-F19C57734F56}" dt="2023-02-16T22:40:17.998" v="1390" actId="1076"/>
          <ac:picMkLst>
            <pc:docMk/>
            <pc:sldMk cId="1237887604" sldId="268"/>
            <ac:picMk id="5" creationId="{F6A0FC87-6B50-9459-BA1A-F2673543A1D7}"/>
          </ac:picMkLst>
        </pc:picChg>
        <pc:picChg chg="add mod">
          <ac:chgData name="subhamparidamain@gmail.com" userId="fb4ef153a9e6f668" providerId="LiveId" clId="{44621A5C-14B2-4547-927B-F19C57734F56}" dt="2023-02-16T22:40:20.803" v="1391" actId="1076"/>
          <ac:picMkLst>
            <pc:docMk/>
            <pc:sldMk cId="1237887604" sldId="268"/>
            <ac:picMk id="7" creationId="{E3ED3917-5F28-E95C-344B-E8EA228D5087}"/>
          </ac:picMkLst>
        </pc:picChg>
      </pc:sldChg>
      <pc:sldChg chg="addSp delSp modSp new mod">
        <pc:chgData name="subhamparidamain@gmail.com" userId="fb4ef153a9e6f668" providerId="LiveId" clId="{44621A5C-14B2-4547-927B-F19C57734F56}" dt="2023-02-16T22:42:42.091" v="1416" actId="1076"/>
        <pc:sldMkLst>
          <pc:docMk/>
          <pc:sldMk cId="2638512627" sldId="269"/>
        </pc:sldMkLst>
        <pc:spChg chg="mod">
          <ac:chgData name="subhamparidamain@gmail.com" userId="fb4ef153a9e6f668" providerId="LiveId" clId="{44621A5C-14B2-4547-927B-F19C57734F56}" dt="2023-02-16T22:41:47.845" v="1410" actId="20577"/>
          <ac:spMkLst>
            <pc:docMk/>
            <pc:sldMk cId="2638512627" sldId="269"/>
            <ac:spMk id="2" creationId="{C765F2EA-094B-6DDC-BC5D-FF6FE68FDB23}"/>
          </ac:spMkLst>
        </pc:spChg>
        <pc:spChg chg="del">
          <ac:chgData name="subhamparidamain@gmail.com" userId="fb4ef153a9e6f668" providerId="LiveId" clId="{44621A5C-14B2-4547-927B-F19C57734F56}" dt="2023-02-16T22:41:37.770" v="1393" actId="22"/>
          <ac:spMkLst>
            <pc:docMk/>
            <pc:sldMk cId="2638512627" sldId="269"/>
            <ac:spMk id="3" creationId="{95714F89-E658-5D29-3AE5-401DA376BFC4}"/>
          </ac:spMkLst>
        </pc:spChg>
        <pc:picChg chg="add mod ord">
          <ac:chgData name="subhamparidamain@gmail.com" userId="fb4ef153a9e6f668" providerId="LiveId" clId="{44621A5C-14B2-4547-927B-F19C57734F56}" dt="2023-02-16T22:41:54.747" v="1411" actId="14100"/>
          <ac:picMkLst>
            <pc:docMk/>
            <pc:sldMk cId="2638512627" sldId="269"/>
            <ac:picMk id="5" creationId="{9F72B8B7-D6F6-3400-A308-D542D3EA9F41}"/>
          </ac:picMkLst>
        </pc:picChg>
        <pc:picChg chg="add mod">
          <ac:chgData name="subhamparidamain@gmail.com" userId="fb4ef153a9e6f668" providerId="LiveId" clId="{44621A5C-14B2-4547-927B-F19C57734F56}" dt="2023-02-16T22:42:42.091" v="1416" actId="1076"/>
          <ac:picMkLst>
            <pc:docMk/>
            <pc:sldMk cId="2638512627" sldId="269"/>
            <ac:picMk id="7" creationId="{BB274B4D-F774-5574-0D7B-F6E09283F74B}"/>
          </ac:picMkLst>
        </pc:picChg>
      </pc:sldChg>
      <pc:sldChg chg="addSp delSp modSp new mod">
        <pc:chgData name="subhamparidamain@gmail.com" userId="fb4ef153a9e6f668" providerId="LiveId" clId="{44621A5C-14B2-4547-927B-F19C57734F56}" dt="2023-02-16T22:45:49.581" v="1457" actId="1076"/>
        <pc:sldMkLst>
          <pc:docMk/>
          <pc:sldMk cId="1636297776" sldId="270"/>
        </pc:sldMkLst>
        <pc:spChg chg="mod">
          <ac:chgData name="subhamparidamain@gmail.com" userId="fb4ef153a9e6f668" providerId="LiveId" clId="{44621A5C-14B2-4547-927B-F19C57734F56}" dt="2023-02-16T22:42:54.731" v="1442" actId="20577"/>
          <ac:spMkLst>
            <pc:docMk/>
            <pc:sldMk cId="1636297776" sldId="270"/>
            <ac:spMk id="2" creationId="{66EEA9ED-1193-4A72-D4EA-4A3BD7E9BCD7}"/>
          </ac:spMkLst>
        </pc:spChg>
        <pc:spChg chg="del">
          <ac:chgData name="subhamparidamain@gmail.com" userId="fb4ef153a9e6f668" providerId="LiveId" clId="{44621A5C-14B2-4547-927B-F19C57734F56}" dt="2023-02-16T22:43:36.211" v="1443" actId="22"/>
          <ac:spMkLst>
            <pc:docMk/>
            <pc:sldMk cId="1636297776" sldId="270"/>
            <ac:spMk id="3" creationId="{656D7168-602B-F4DF-46F7-1D5D919BD448}"/>
          </ac:spMkLst>
        </pc:spChg>
        <pc:picChg chg="add mod ord">
          <ac:chgData name="subhamparidamain@gmail.com" userId="fb4ef153a9e6f668" providerId="LiveId" clId="{44621A5C-14B2-4547-927B-F19C57734F56}" dt="2023-02-16T22:45:49.581" v="1457" actId="1076"/>
          <ac:picMkLst>
            <pc:docMk/>
            <pc:sldMk cId="1636297776" sldId="270"/>
            <ac:picMk id="5" creationId="{B758A0DE-B8F9-E744-D184-284D8450BC0A}"/>
          </ac:picMkLst>
        </pc:picChg>
        <pc:picChg chg="add mod">
          <ac:chgData name="subhamparidamain@gmail.com" userId="fb4ef153a9e6f668" providerId="LiveId" clId="{44621A5C-14B2-4547-927B-F19C57734F56}" dt="2023-02-16T22:45:34.631" v="1453" actId="1076"/>
          <ac:picMkLst>
            <pc:docMk/>
            <pc:sldMk cId="1636297776" sldId="270"/>
            <ac:picMk id="7" creationId="{C80840A9-4D16-CA46-7EA8-60ADCC44116D}"/>
          </ac:picMkLst>
        </pc:picChg>
        <pc:picChg chg="add mod">
          <ac:chgData name="subhamparidamain@gmail.com" userId="fb4ef153a9e6f668" providerId="LiveId" clId="{44621A5C-14B2-4547-927B-F19C57734F56}" dt="2023-02-16T22:45:32.021" v="1452" actId="1076"/>
          <ac:picMkLst>
            <pc:docMk/>
            <pc:sldMk cId="1636297776" sldId="270"/>
            <ac:picMk id="9" creationId="{197B6106-0487-B944-047C-8E94FA367F3E}"/>
          </ac:picMkLst>
        </pc:picChg>
      </pc:sldChg>
      <pc:sldChg chg="addSp delSp modSp new mod ord">
        <pc:chgData name="subhamparidamain@gmail.com" userId="fb4ef153a9e6f668" providerId="LiveId" clId="{44621A5C-14B2-4547-927B-F19C57734F56}" dt="2023-02-16T22:46:59.151" v="1500"/>
        <pc:sldMkLst>
          <pc:docMk/>
          <pc:sldMk cId="1655220082" sldId="271"/>
        </pc:sldMkLst>
        <pc:spChg chg="mod">
          <ac:chgData name="subhamparidamain@gmail.com" userId="fb4ef153a9e6f668" providerId="LiveId" clId="{44621A5C-14B2-4547-927B-F19C57734F56}" dt="2023-02-16T22:46:06.051" v="1494" actId="20577"/>
          <ac:spMkLst>
            <pc:docMk/>
            <pc:sldMk cId="1655220082" sldId="271"/>
            <ac:spMk id="2" creationId="{BCF3CBAA-09BE-FBDD-B8BC-554BE24F5482}"/>
          </ac:spMkLst>
        </pc:spChg>
        <pc:spChg chg="del">
          <ac:chgData name="subhamparidamain@gmail.com" userId="fb4ef153a9e6f668" providerId="LiveId" clId="{44621A5C-14B2-4547-927B-F19C57734F56}" dt="2023-02-16T22:46:26.406" v="1495" actId="22"/>
          <ac:spMkLst>
            <pc:docMk/>
            <pc:sldMk cId="1655220082" sldId="271"/>
            <ac:spMk id="3" creationId="{56054FB9-3D92-AF81-27A2-22159F5C94F7}"/>
          </ac:spMkLst>
        </pc:spChg>
        <pc:picChg chg="add mod ord">
          <ac:chgData name="subhamparidamain@gmail.com" userId="fb4ef153a9e6f668" providerId="LiveId" clId="{44621A5C-14B2-4547-927B-F19C57734F56}" dt="2023-02-16T22:46:28.643" v="1496" actId="1076"/>
          <ac:picMkLst>
            <pc:docMk/>
            <pc:sldMk cId="1655220082" sldId="271"/>
            <ac:picMk id="5" creationId="{1B8A94B7-30C8-CF4E-87B4-1B7A93D4EE11}"/>
          </ac:picMkLst>
        </pc:picChg>
        <pc:picChg chg="add mod">
          <ac:chgData name="subhamparidamain@gmail.com" userId="fb4ef153a9e6f668" providerId="LiveId" clId="{44621A5C-14B2-4547-927B-F19C57734F56}" dt="2023-02-16T22:46:48.192" v="1498" actId="1076"/>
          <ac:picMkLst>
            <pc:docMk/>
            <pc:sldMk cId="1655220082" sldId="271"/>
            <ac:picMk id="7" creationId="{098285D7-E4CF-A6CC-EF27-FAD14F6101A4}"/>
          </ac:picMkLst>
        </pc:picChg>
      </pc:sldChg>
      <pc:sldChg chg="addSp delSp modSp new mod">
        <pc:chgData name="subhamparidamain@gmail.com" userId="fb4ef153a9e6f668" providerId="LiveId" clId="{44621A5C-14B2-4547-927B-F19C57734F56}" dt="2023-02-16T22:54:59.694" v="1575" actId="1036"/>
        <pc:sldMkLst>
          <pc:docMk/>
          <pc:sldMk cId="1717905518" sldId="272"/>
        </pc:sldMkLst>
        <pc:spChg chg="mod">
          <ac:chgData name="subhamparidamain@gmail.com" userId="fb4ef153a9e6f668" providerId="LiveId" clId="{44621A5C-14B2-4547-927B-F19C57734F56}" dt="2023-02-16T22:48:30.952" v="1503"/>
          <ac:spMkLst>
            <pc:docMk/>
            <pc:sldMk cId="1717905518" sldId="272"/>
            <ac:spMk id="2" creationId="{B48E1707-BBE4-2D46-7E73-BB7B3A1DBB41}"/>
          </ac:spMkLst>
        </pc:spChg>
        <pc:spChg chg="mod">
          <ac:chgData name="subhamparidamain@gmail.com" userId="fb4ef153a9e6f668" providerId="LiveId" clId="{44621A5C-14B2-4547-927B-F19C57734F56}" dt="2023-02-16T22:50:45.503" v="1517" actId="1076"/>
          <ac:spMkLst>
            <pc:docMk/>
            <pc:sldMk cId="1717905518" sldId="272"/>
            <ac:spMk id="3" creationId="{7E80D48E-02C7-8FDE-A573-845A3072C10E}"/>
          </ac:spMkLst>
        </pc:spChg>
        <pc:picChg chg="add mod">
          <ac:chgData name="subhamparidamain@gmail.com" userId="fb4ef153a9e6f668" providerId="LiveId" clId="{44621A5C-14B2-4547-927B-F19C57734F56}" dt="2023-02-16T22:54:42.320" v="1561" actId="1076"/>
          <ac:picMkLst>
            <pc:docMk/>
            <pc:sldMk cId="1717905518" sldId="272"/>
            <ac:picMk id="5" creationId="{382DFC4C-3FC8-9AF9-1B14-3F4B4D5DB4EA}"/>
          </ac:picMkLst>
        </pc:picChg>
        <pc:picChg chg="add mod">
          <ac:chgData name="subhamparidamain@gmail.com" userId="fb4ef153a9e6f668" providerId="LiveId" clId="{44621A5C-14B2-4547-927B-F19C57734F56}" dt="2023-02-16T22:54:36.648" v="1559" actId="1076"/>
          <ac:picMkLst>
            <pc:docMk/>
            <pc:sldMk cId="1717905518" sldId="272"/>
            <ac:picMk id="1026" creationId="{38A6D199-7CB9-2651-AE44-CED51F8C1631}"/>
          </ac:picMkLst>
        </pc:picChg>
        <pc:picChg chg="add mod">
          <ac:chgData name="subhamparidamain@gmail.com" userId="fb4ef153a9e6f668" providerId="LiveId" clId="{44621A5C-14B2-4547-927B-F19C57734F56}" dt="2023-02-16T22:54:34.694" v="1558" actId="1076"/>
          <ac:picMkLst>
            <pc:docMk/>
            <pc:sldMk cId="1717905518" sldId="272"/>
            <ac:picMk id="1028" creationId="{A21BE44A-D2F2-3AAC-E67B-6CC28750BD88}"/>
          </ac:picMkLst>
        </pc:picChg>
        <pc:picChg chg="add mod">
          <ac:chgData name="subhamparidamain@gmail.com" userId="fb4ef153a9e6f668" providerId="LiveId" clId="{44621A5C-14B2-4547-927B-F19C57734F56}" dt="2023-02-16T22:54:32.411" v="1557" actId="1076"/>
          <ac:picMkLst>
            <pc:docMk/>
            <pc:sldMk cId="1717905518" sldId="272"/>
            <ac:picMk id="1030" creationId="{041929C7-9E35-A173-4490-00D58A5D1E54}"/>
          </ac:picMkLst>
        </pc:picChg>
        <pc:picChg chg="add del mod">
          <ac:chgData name="subhamparidamain@gmail.com" userId="fb4ef153a9e6f668" providerId="LiveId" clId="{44621A5C-14B2-4547-927B-F19C57734F56}" dt="2023-02-16T22:52:23.592" v="1536" actId="478"/>
          <ac:picMkLst>
            <pc:docMk/>
            <pc:sldMk cId="1717905518" sldId="272"/>
            <ac:picMk id="1032" creationId="{40A2DF87-3724-5E52-54AE-B22AD2A78D35}"/>
          </ac:picMkLst>
        </pc:picChg>
        <pc:picChg chg="add mod">
          <ac:chgData name="subhamparidamain@gmail.com" userId="fb4ef153a9e6f668" providerId="LiveId" clId="{44621A5C-14B2-4547-927B-F19C57734F56}" dt="2023-02-16T22:54:47.940" v="1563" actId="1076"/>
          <ac:picMkLst>
            <pc:docMk/>
            <pc:sldMk cId="1717905518" sldId="272"/>
            <ac:picMk id="1034" creationId="{79205161-1938-3F01-B98F-0927C973D8E5}"/>
          </ac:picMkLst>
        </pc:picChg>
        <pc:picChg chg="add mod">
          <ac:chgData name="subhamparidamain@gmail.com" userId="fb4ef153a9e6f668" providerId="LiveId" clId="{44621A5C-14B2-4547-927B-F19C57734F56}" dt="2023-02-16T22:54:59.694" v="1575" actId="1036"/>
          <ac:picMkLst>
            <pc:docMk/>
            <pc:sldMk cId="1717905518" sldId="272"/>
            <ac:picMk id="1036" creationId="{32886A66-BF57-2E6D-2840-9D4C3F2D9CF6}"/>
          </ac:picMkLst>
        </pc:picChg>
      </pc:sldChg>
      <pc:sldChg chg="modSp new mod">
        <pc:chgData name="subhamparidamain@gmail.com" userId="fb4ef153a9e6f668" providerId="LiveId" clId="{44621A5C-14B2-4547-927B-F19C57734F56}" dt="2023-02-16T23:00:25.198" v="1650" actId="1076"/>
        <pc:sldMkLst>
          <pc:docMk/>
          <pc:sldMk cId="2955892934" sldId="273"/>
        </pc:sldMkLst>
        <pc:spChg chg="mod">
          <ac:chgData name="subhamparidamain@gmail.com" userId="fb4ef153a9e6f668" providerId="LiveId" clId="{44621A5C-14B2-4547-927B-F19C57734F56}" dt="2023-02-16T23:00:25.198" v="1650" actId="1076"/>
          <ac:spMkLst>
            <pc:docMk/>
            <pc:sldMk cId="2955892934" sldId="273"/>
            <ac:spMk id="2" creationId="{705E9DEE-3C2A-ABB1-9DAF-C26B8AF26D4B}"/>
          </ac:spMkLst>
        </pc:spChg>
        <pc:spChg chg="mod">
          <ac:chgData name="subhamparidamain@gmail.com" userId="fb4ef153a9e6f668" providerId="LiveId" clId="{44621A5C-14B2-4547-927B-F19C57734F56}" dt="2023-02-16T23:00:03.612" v="1647" actId="1076"/>
          <ac:spMkLst>
            <pc:docMk/>
            <pc:sldMk cId="2955892934" sldId="273"/>
            <ac:spMk id="3" creationId="{66887290-A3D3-E0BD-10B9-CEE55728FD8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86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97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938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4677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937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994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362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878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0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7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30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366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46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2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749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12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02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FF9749A-52BE-4BDD-8052-391CC06028FE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1FFEB-87A9-4761-8868-E2AFEFA0B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66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64B7-3EF4-3E3D-1835-9B8E67A6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551" y="409931"/>
            <a:ext cx="9404723" cy="1400530"/>
          </a:xfrm>
        </p:spPr>
        <p:txBody>
          <a:bodyPr/>
          <a:lstStyle/>
          <a:p>
            <a:r>
              <a:rPr lang="en-US" dirty="0"/>
              <a:t>Navbar and Footer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81F5-3B0F-2758-1D5F-DEB6B0056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NAVBAR: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FOOTER: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F24CB-3CEE-8EAF-B22C-DF38F0D27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2052918"/>
            <a:ext cx="8077200" cy="808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9A030A-DE51-C03B-635E-B15BBD6A1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58" y="2985812"/>
            <a:ext cx="8077199" cy="34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8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CBAA-09BE-FBDD-B8BC-554BE24F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and Sign Up pages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8A94B7-30C8-CF4E-87B4-1B7A93D4E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471" y="1443038"/>
            <a:ext cx="4069314" cy="4195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285D7-E4CF-A6CC-EF27-FAD14F61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219200"/>
            <a:ext cx="5578323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2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D0E7-9677-59DB-BD01-C09B1A67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271" y="178398"/>
            <a:ext cx="9404723" cy="1400530"/>
          </a:xfrm>
        </p:spPr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DCC16-9F16-4FFB-065E-E777D037E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710" y="3933833"/>
            <a:ext cx="4218198" cy="237273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46FB5-A4F7-900E-380F-4011C1E44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71" y="1043910"/>
            <a:ext cx="4136917" cy="2327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EDA50D-DB2E-F0D6-1288-3BC19EB23E08}"/>
              </a:ext>
            </a:extLst>
          </p:cNvPr>
          <p:cNvSpPr txBox="1"/>
          <p:nvPr/>
        </p:nvSpPr>
        <p:spPr>
          <a:xfrm>
            <a:off x="1402080" y="3490574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News carousal section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6D43C1-6F5F-400A-A2AD-F3C575B20265}"/>
              </a:ext>
            </a:extLst>
          </p:cNvPr>
          <p:cNvSpPr txBox="1"/>
          <p:nvPr/>
        </p:nvSpPr>
        <p:spPr>
          <a:xfrm>
            <a:off x="6980949" y="3490574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 section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2E2911-3C61-8D84-7F04-F7A16A720FD8}"/>
              </a:ext>
            </a:extLst>
          </p:cNvPr>
          <p:cNvSpPr txBox="1"/>
          <p:nvPr/>
        </p:nvSpPr>
        <p:spPr>
          <a:xfrm>
            <a:off x="1402080" y="6306570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NGO cards section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0AD33-6B92-0679-0C6B-E760C3C68F60}"/>
              </a:ext>
            </a:extLst>
          </p:cNvPr>
          <p:cNvSpPr txBox="1"/>
          <p:nvPr/>
        </p:nvSpPr>
        <p:spPr>
          <a:xfrm>
            <a:off x="7197592" y="6347992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Us section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995A4B-072F-BAD9-6E9B-C9A71CF20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4025592"/>
            <a:ext cx="5313680" cy="21365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A3A8FC-F7D8-CC09-DA87-557B67367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1131562"/>
            <a:ext cx="5366340" cy="227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5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1C0B-CDD8-441B-3694-B54614D7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478" y="1519518"/>
            <a:ext cx="9404723" cy="1400530"/>
          </a:xfrm>
        </p:spPr>
        <p:txBody>
          <a:bodyPr/>
          <a:lstStyle/>
          <a:p>
            <a:r>
              <a:rPr lang="en-US" dirty="0"/>
              <a:t>Donate Tab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F55AA3-7602-CF6F-EF4A-49BB99C76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" y="112218"/>
            <a:ext cx="5859816" cy="32916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D85A1-3CEC-4EAC-1015-7E8C80D2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61" y="3290269"/>
            <a:ext cx="8993979" cy="33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4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A1EB-1195-DD9C-55EC-37DEEF51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Raise Tab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A0FC87-6B50-9459-BA1A-F2673543A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223" y="1878648"/>
            <a:ext cx="3200370" cy="4195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D3917-5F28-E95C-344B-E8EA228D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908308"/>
            <a:ext cx="5905772" cy="55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8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F2EA-094B-6DDC-BC5D-FF6FE68F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 tab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2B8B7-D6F6-3400-A308-D542D3EA9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422718"/>
            <a:ext cx="4609055" cy="29867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74B4D-F774-5574-0D7B-F6E09283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459" y="2858111"/>
            <a:ext cx="4926741" cy="35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1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A9ED-1193-4A72-D4EA-4A3BD7E9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8A0DE-B8F9-E744-D184-284D8450B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671" y="1403311"/>
            <a:ext cx="4711379" cy="21764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840A9-4D16-CA46-7EA8-60ADCC441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403311"/>
            <a:ext cx="5039360" cy="2214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B6106-0487-B944-047C-8E94FA367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440" y="3814437"/>
            <a:ext cx="5405120" cy="26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97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360</TotalTime>
  <Words>35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Navbar and Footer</vt:lpstr>
      <vt:lpstr>Sign In and Sign Up pages</vt:lpstr>
      <vt:lpstr>Home Page</vt:lpstr>
      <vt:lpstr>Donate Tab</vt:lpstr>
      <vt:lpstr>Raise Tab</vt:lpstr>
      <vt:lpstr>Contact Us tab</vt:lpstr>
      <vt:lpstr>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NIRMAN Hackathon</dc:title>
  <dc:creator>subhamparidamain@gmail.com</dc:creator>
  <cp:lastModifiedBy>subhamparidamain@gmail.com</cp:lastModifiedBy>
  <cp:revision>2</cp:revision>
  <dcterms:created xsi:type="dcterms:W3CDTF">2023-02-16T21:08:08Z</dcterms:created>
  <dcterms:modified xsi:type="dcterms:W3CDTF">2023-02-24T21:10:43Z</dcterms:modified>
</cp:coreProperties>
</file>